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0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82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F6ECA-1BEB-4581-875B-70808E099DE0}" type="datetimeFigureOut">
              <a:rPr lang="en-GB" smtClean="0"/>
              <a:t>23/03/2018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BA3D2-D049-403E-9D83-4D699F8B54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25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FA07-7E86-49A9-A030-B86E75CA3C1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245D-F5B2-41CD-82B2-46BD0AF10D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6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FA07-7E86-49A9-A030-B86E75CA3C1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245D-F5B2-41CD-82B2-46BD0AF10D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2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FA07-7E86-49A9-A030-B86E75CA3C1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245D-F5B2-41CD-82B2-46BD0AF10D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05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FA07-7E86-49A9-A030-B86E75CA3C1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245D-F5B2-41CD-82B2-46BD0AF10D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24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FA07-7E86-49A9-A030-B86E75CA3C1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245D-F5B2-41CD-82B2-46BD0AF10D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9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FA07-7E86-49A9-A030-B86E75CA3C1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245D-F5B2-41CD-82B2-46BD0AF10D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95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FA07-7E86-49A9-A030-B86E75CA3C1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245D-F5B2-41CD-82B2-46BD0AF10D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4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FA07-7E86-49A9-A030-B86E75CA3C1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245D-F5B2-41CD-82B2-46BD0AF10D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0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FA07-7E86-49A9-A030-B86E75CA3C1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245D-F5B2-41CD-82B2-46BD0AF10D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04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FA07-7E86-49A9-A030-B86E75CA3C1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245D-F5B2-41CD-82B2-46BD0AF10D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82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7FA07-7E86-49A9-A030-B86E75CA3C1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B245D-F5B2-41CD-82B2-46BD0AF10D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1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42000">
              <a:schemeClr val="bg1"/>
            </a:gs>
            <a:gs pos="100000">
              <a:schemeClr val="bg1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7FA07-7E86-49A9-A030-B86E75CA3C1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23/03/2018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B245D-F5B2-41CD-82B2-46BD0AF10D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0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1513743" cy="4631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949715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C00000"/>
                </a:solidFill>
              </a:rPr>
              <a:t>Design and </a:t>
            </a:r>
            <a:r>
              <a:rPr lang="en-GB" sz="3200" dirty="0" smtClean="0">
                <a:solidFill>
                  <a:srgbClr val="C00000"/>
                </a:solidFill>
              </a:rPr>
              <a:t>simulation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1534490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white">
                    <a:lumMod val="65000"/>
                  </a:prstClr>
                </a:solidFill>
              </a:rPr>
              <a:t>Design &amp; Simulation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027" y="2170821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Design</a:t>
            </a:r>
            <a:r>
              <a:rPr lang="en-GB" sz="2400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GB" sz="1200" dirty="0">
                <a:solidFill>
                  <a:prstClr val="white">
                    <a:lumMod val="65000"/>
                  </a:prstClr>
                </a:solidFill>
              </a:rPr>
              <a:t>using Visi by Vero</a:t>
            </a:r>
            <a:endParaRPr lang="en-GB" sz="24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8437" y="453873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white">
                    <a:lumMod val="65000"/>
                  </a:prstClr>
                </a:solidFill>
              </a:rPr>
              <a:t>Features: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3608" y="295235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white">
                    <a:lumMod val="65000"/>
                  </a:prstClr>
                </a:solidFill>
              </a:rPr>
              <a:t>Full 2D and 3D Modelling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white">
                    <a:lumMod val="65000"/>
                  </a:prstClr>
                </a:solidFill>
              </a:rPr>
              <a:t>Full Analysis, Progress and Blank Design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white">
                    <a:lumMod val="65000"/>
                  </a:prstClr>
                </a:solidFill>
              </a:rPr>
              <a:t>Full 2D and 3D Machining</a:t>
            </a:r>
          </a:p>
        </p:txBody>
      </p:sp>
      <p:pic>
        <p:nvPicPr>
          <p:cNvPr id="1026" name="Picture 2" descr="http://www.marrill.co.uk/wp-content/uploads/2012/09/d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005" y="1502221"/>
            <a:ext cx="1988604" cy="1590883"/>
          </a:xfrm>
          <a:prstGeom prst="rect">
            <a:avLst/>
          </a:prstGeom>
          <a:ln w="38100"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508104" y="4077071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</a:rPr>
              <a:t>Simulation</a:t>
            </a:r>
            <a:r>
              <a:rPr lang="en-GB" sz="2400" dirty="0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GB" sz="1200" dirty="0">
                <a:solidFill>
                  <a:prstClr val="white">
                    <a:lumMod val="65000"/>
                  </a:prstClr>
                </a:solidFill>
              </a:rPr>
              <a:t>using Dynaform</a:t>
            </a:r>
            <a:endParaRPr lang="en-GB" sz="24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9984" y="2632486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white">
                    <a:lumMod val="65000"/>
                  </a:prstClr>
                </a:solidFill>
              </a:rPr>
              <a:t>Features: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93011" y="4846513"/>
            <a:ext cx="288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white">
                    <a:lumMod val="65000"/>
                  </a:prstClr>
                </a:solidFill>
              </a:rPr>
              <a:t>Blank Size Engineering (BSE)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white">
                    <a:lumMod val="65000"/>
                  </a:prstClr>
                </a:solidFill>
              </a:rPr>
              <a:t>Die Evaluation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white">
                    <a:lumMod val="65000"/>
                  </a:prstClr>
                </a:solidFill>
              </a:rPr>
              <a:t>Formability Simulation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prstClr val="white">
                    <a:lumMod val="65000"/>
                  </a:prstClr>
                </a:solidFill>
              </a:rPr>
              <a:t>Exporting Simulation as .avi format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147" y1="35260" x2="8147" y2="35260"/>
                        <a14:foregroundMark x1="6517" y1="38728" x2="6517" y2="38728"/>
                        <a14:foregroundMark x1="7739" y1="40462" x2="7739" y2="40462"/>
                        <a14:foregroundMark x1="4073" y1="39306" x2="4073" y2="39306"/>
                        <a14:foregroundMark x1="24440" y1="54913" x2="24440" y2="54913"/>
                        <a14:foregroundMark x1="26477" y1="56069" x2="26477" y2="56069"/>
                        <a14:foregroundMark x1="25458" y1="57225" x2="25458" y2="57225"/>
                        <a14:foregroundMark x1="25866" y1="55202" x2="25866" y2="55202"/>
                        <a14:foregroundMark x1="27495" y1="54624" x2="27495" y2="54624"/>
                        <a14:foregroundMark x1="26273" y1="50867" x2="26273" y2="50867"/>
                        <a14:foregroundMark x1="40733" y1="66185" x2="40733" y2="66185"/>
                        <a14:foregroundMark x1="41141" y1="64451" x2="41141" y2="64451"/>
                        <a14:foregroundMark x1="42770" y1="66474" x2="42770" y2="66474"/>
                        <a14:foregroundMark x1="38086" y1="67052" x2="38086" y2="67052"/>
                        <a14:foregroundMark x1="53157" y1="78324" x2="53157" y2="78324"/>
                        <a14:foregroundMark x1="55193" y1="80925" x2="55193" y2="80925"/>
                        <a14:foregroundMark x1="56415" y1="78613" x2="56415" y2="78613"/>
                        <a14:foregroundMark x1="56008" y1="80636" x2="56008" y2="80636"/>
                        <a14:foregroundMark x1="57230" y1="79480" x2="57230" y2="79480"/>
                        <a14:foregroundMark x1="77393" y1="95087" x2="77393" y2="95087"/>
                        <a14:foregroundMark x1="74745" y1="93642" x2="74745" y2="93642"/>
                        <a14:foregroundMark x1="75560" y1="97110" x2="75560" y2="97110"/>
                        <a14:foregroundMark x1="78208" y1="92775" x2="78208" y2="92775"/>
                        <a14:foregroundMark x1="80244" y1="91040" x2="80244" y2="91040"/>
                        <a14:foregroundMark x1="75356" y1="91329" x2="75356" y2="91329"/>
                        <a14:foregroundMark x1="72709" y1="94798" x2="72709" y2="94798"/>
                        <a14:foregroundMark x1="83299" y1="89017" x2="83299" y2="89017"/>
                        <a14:foregroundMark x1="84114" y1="87283" x2="84114" y2="87283"/>
                        <a14:foregroundMark x1="87576" y1="84682" x2="87576" y2="84682"/>
                        <a14:foregroundMark x1="86151" y1="82659" x2="86151" y2="82659"/>
                        <a14:foregroundMark x1="88595" y1="84104" x2="88595" y2="84104"/>
                        <a14:foregroundMark x1="90835" y1="82370" x2="90835" y2="823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145" y="2185950"/>
            <a:ext cx="2041949" cy="1436796"/>
          </a:xfrm>
          <a:prstGeom prst="rect">
            <a:avLst/>
          </a:prstGeom>
          <a:ln w="38100">
            <a:noFill/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225" y="1532451"/>
            <a:ext cx="1953077" cy="1436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61048"/>
            <a:ext cx="3736257" cy="23402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64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51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Griffin</dc:creator>
  <cp:lastModifiedBy>Paul Griffin</cp:lastModifiedBy>
  <cp:revision>3</cp:revision>
  <dcterms:created xsi:type="dcterms:W3CDTF">2018-03-23T13:32:12Z</dcterms:created>
  <dcterms:modified xsi:type="dcterms:W3CDTF">2018-03-23T13:52:31Z</dcterms:modified>
</cp:coreProperties>
</file>